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1" r:id="rId9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6" Type="http://schemas.openxmlformats.org/officeDocument/2006/relationships/slide" Target="slides/slide2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9" name="Google Shape;379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6.xml"/></Relationships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0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582"/>
          <p:cNvSpPr txBox="1"/>
          <p:nvPr>
            <p:ph type="title"/>
          </p:nvPr>
        </p:nvSpPr>
        <p:spPr>
          <a:xfrm>
            <a:off x="125730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lang="zh-CN"/>
              <a:t>Speaking Effectively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